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ccueil@stemariedinard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8584" y="188640"/>
            <a:ext cx="8568952" cy="1470025"/>
          </a:xfrm>
        </p:spPr>
        <p:txBody>
          <a:bodyPr>
            <a:noAutofit/>
          </a:bodyPr>
          <a:lstStyle/>
          <a:p>
            <a:r>
              <a:rPr lang="fr-FR" sz="5400" b="1" dirty="0"/>
              <a:t>INSCRIPTIONS RENTREE 2019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20799989">
            <a:off x="395536" y="2060848"/>
            <a:ext cx="7992888" cy="1752600"/>
          </a:xfrm>
        </p:spPr>
        <p:txBody>
          <a:bodyPr>
            <a:noAutofit/>
          </a:bodyPr>
          <a:lstStyle/>
          <a:p>
            <a:endParaRPr lang="fr-F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0000"/>
                </a:solidFill>
              </a:rPr>
              <a:t>PRE-INSCRIPTIONS</a:t>
            </a:r>
            <a:r>
              <a:rPr lang="fr-FR" sz="2800" b="1" dirty="0">
                <a:solidFill>
                  <a:schemeClr val="tx1"/>
                </a:solidFill>
              </a:rPr>
              <a:t> OUVERTES A TOUS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chemeClr val="tx1"/>
                </a:solidFill>
              </a:rPr>
              <a:t>REMISE DOSSIERS + ENTRETIENS D’INSCRIPTION </a:t>
            </a:r>
          </a:p>
          <a:p>
            <a:pPr algn="just"/>
            <a:r>
              <a:rPr lang="fr-FR" sz="2800" b="1" dirty="0">
                <a:solidFill>
                  <a:schemeClr val="tx1"/>
                </a:solidFill>
              </a:rPr>
              <a:t>      A PARTIR DU 10 DECEMBRE 2018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47936" y="5301208"/>
            <a:ext cx="4672136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b="1" dirty="0"/>
              <a:t>02 99 46 17 65</a:t>
            </a:r>
          </a:p>
          <a:p>
            <a:pPr algn="just"/>
            <a:r>
              <a:rPr lang="fr-FR" sz="2800" b="1" dirty="0">
                <a:hlinkClick r:id="rId2"/>
              </a:rPr>
              <a:t>accueil@stemariedinard.fr</a:t>
            </a:r>
            <a:r>
              <a:rPr lang="fr-FR" sz="2800" b="1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305" y="4005064"/>
            <a:ext cx="3648231" cy="247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9824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INSCRIPTIONS RENTREE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INSCRIPTIONS RENTREE 2018</dc:title>
  <dc:creator>amaury noslier</dc:creator>
  <cp:lastModifiedBy>Amaury NOSLIER</cp:lastModifiedBy>
  <cp:revision>4</cp:revision>
  <cp:lastPrinted>2017-12-05T15:23:57Z</cp:lastPrinted>
  <dcterms:created xsi:type="dcterms:W3CDTF">2017-12-05T15:15:48Z</dcterms:created>
  <dcterms:modified xsi:type="dcterms:W3CDTF">2018-10-23T18:59:56Z</dcterms:modified>
</cp:coreProperties>
</file>